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5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3A8DF-58BA-41AF-A912-A9225F61BAC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7E722-541B-42DB-A597-7C807EA65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731FC-E309-4DEB-A0FD-B67077EB595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1B22B-65FD-49CF-B27A-768AB8D3E7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80DDA-344B-4B18-8A46-8F8CE07FB8F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C2F22-2839-439D-BDEB-69107352C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04800"/>
            <a:ext cx="51422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mix-freeze-group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arallelogram 4"/>
          <p:cNvSpPr/>
          <p:nvPr/>
        </p:nvSpPr>
        <p:spPr>
          <a:xfrm>
            <a:off x="4114800" y="1752600"/>
            <a:ext cx="3048000" cy="13716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2133600"/>
            <a:ext cx="2209800" cy="7620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572000" y="1981200"/>
            <a:ext cx="1143000" cy="762000"/>
          </a:xfrm>
          <a:prstGeom prst="straightConnector1">
            <a:avLst/>
          </a:prstGeom>
          <a:ln>
            <a:solidFill>
              <a:schemeClr val="tx1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5676900" y="1790700"/>
            <a:ext cx="1600200" cy="0"/>
          </a:xfrm>
          <a:prstGeom prst="straightConnector1">
            <a:avLst/>
          </a:prstGeom>
          <a:ln>
            <a:solidFill>
              <a:schemeClr val="tx1"/>
            </a:solidFill>
            <a:headEnd type="oval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5943611" y="2590789"/>
            <a:ext cx="1066778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6203474" y="3397726"/>
            <a:ext cx="548640" cy="1588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9600" y="3200400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How many lines are IN this plane?</a:t>
            </a:r>
          </a:p>
          <a:p>
            <a:endParaRPr lang="en-US" b="1" dirty="0">
              <a:latin typeface="Constantia" pitchFamily="18" charset="0"/>
            </a:endParaRPr>
          </a:p>
          <a:p>
            <a:r>
              <a:rPr lang="en-US" b="1" dirty="0" smtClean="0">
                <a:latin typeface="Constantia" pitchFamily="18" charset="0"/>
              </a:rPr>
              <a:t>	</a:t>
            </a:r>
            <a:r>
              <a:rPr lang="en-US" sz="2800" b="1" dirty="0" smtClean="0">
                <a:latin typeface="Bernard MT Condensed" pitchFamily="18" charset="0"/>
                <a:cs typeface="Aharoni" pitchFamily="2" charset="-79"/>
              </a:rPr>
              <a:t>2</a:t>
            </a:r>
            <a:endParaRPr lang="en-US" b="1" dirty="0" smtClean="0">
              <a:latin typeface="Bernard MT Condensed" pitchFamily="18" charset="0"/>
              <a:cs typeface="Aharoni" pitchFamily="2" charset="-79"/>
            </a:endParaRPr>
          </a:p>
          <a:p>
            <a:endParaRPr lang="en-US" b="1" dirty="0">
              <a:latin typeface="Constantia" pitchFamily="18" charset="0"/>
            </a:endParaRPr>
          </a:p>
          <a:p>
            <a:r>
              <a:rPr lang="en-US" b="1" dirty="0" smtClean="0">
                <a:latin typeface="Constantia" pitchFamily="18" charset="0"/>
              </a:rPr>
              <a:t>	</a:t>
            </a:r>
            <a:r>
              <a:rPr lang="en-US" sz="3200" b="1" dirty="0" smtClean="0">
                <a:latin typeface="Elephant" pitchFamily="18" charset="0"/>
              </a:rPr>
              <a:t>3</a:t>
            </a:r>
            <a:endParaRPr lang="en-US" b="1" dirty="0" smtClean="0">
              <a:latin typeface="Elephant" pitchFamily="18" charset="0"/>
            </a:endParaRPr>
          </a:p>
          <a:p>
            <a:endParaRPr lang="en-US" b="1" dirty="0">
              <a:latin typeface="Constantia" pitchFamily="18" charset="0"/>
            </a:endParaRPr>
          </a:p>
          <a:p>
            <a:r>
              <a:rPr lang="en-US" b="1" dirty="0" smtClean="0">
                <a:latin typeface="Constantia" pitchFamily="18" charset="0"/>
              </a:rPr>
              <a:t>	</a:t>
            </a:r>
            <a:r>
              <a:rPr lang="en-US" sz="3600" b="1" dirty="0" smtClean="0">
                <a:latin typeface="Constantia" pitchFamily="18" charset="0"/>
              </a:rPr>
              <a:t>4</a:t>
            </a:r>
            <a:endParaRPr lang="en-US" b="1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85800" y="762000"/>
            <a:ext cx="3048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latin typeface="Cooper Black" pitchFamily="18" charset="0"/>
              </a:rPr>
              <a:t>Refer to the figure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09600" y="2971800"/>
            <a:ext cx="4114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 dirty="0">
                <a:latin typeface="Futura Hv" pitchFamily="34" charset="0"/>
              </a:rPr>
              <a:t>Name a line that is not contained in plane </a:t>
            </a:r>
            <a:r>
              <a:rPr lang="en-US" sz="3200" i="1" dirty="0">
                <a:latin typeface="Futura Hv" pitchFamily="34" charset="0"/>
              </a:rPr>
              <a:t>N</a:t>
            </a:r>
            <a:r>
              <a:rPr lang="en-US" sz="3200" dirty="0" smtClean="0">
                <a:latin typeface="Futura Hv" pitchFamily="34" charset="0"/>
              </a:rPr>
              <a:t>.</a:t>
            </a:r>
            <a:endParaRPr lang="en-US" sz="1600" dirty="0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4343400" y="1219200"/>
            <a:ext cx="3352800" cy="1371600"/>
          </a:xfrm>
          <a:prstGeom prst="parallelogram">
            <a:avLst>
              <a:gd name="adj" fmla="val 6111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4800600" y="1371600"/>
            <a:ext cx="2438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5029200" y="1676400"/>
            <a:ext cx="1905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6553200" y="609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6553200" y="1600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6553200" y="2590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156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0338" y="3124200"/>
            <a:ext cx="114300" cy="114300"/>
          </a:xfrm>
          <a:prstGeom prst="rect">
            <a:avLst/>
          </a:prstGeom>
          <a:noFill/>
        </p:spPr>
      </p:pic>
      <p:pic>
        <p:nvPicPr>
          <p:cNvPr id="6157" name="Picture 13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1763" y="1571625"/>
            <a:ext cx="114300" cy="114300"/>
          </a:xfrm>
          <a:prstGeom prst="rect">
            <a:avLst/>
          </a:prstGeom>
          <a:noFill/>
        </p:spPr>
      </p:pic>
      <p:pic>
        <p:nvPicPr>
          <p:cNvPr id="6158" name="Picture 14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100" y="1800225"/>
            <a:ext cx="114300" cy="1143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4196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1840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48400" y="13070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29400" y="175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629400" y="2971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pic>
        <p:nvPicPr>
          <p:cNvPr id="18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019300"/>
            <a:ext cx="114300" cy="114300"/>
          </a:xfrm>
          <a:prstGeom prst="rect">
            <a:avLst/>
          </a:prstGeom>
          <a:noFill/>
        </p:spPr>
      </p:pic>
      <p:pic>
        <p:nvPicPr>
          <p:cNvPr id="19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4214" y="838200"/>
            <a:ext cx="114300" cy="1143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553200" y="685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85800" y="762000"/>
            <a:ext cx="3048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latin typeface="Cooper Black" pitchFamily="18" charset="0"/>
              </a:rPr>
              <a:t>Refer to the figure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09600" y="2971800"/>
            <a:ext cx="41148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en-US" sz="1600" dirty="0"/>
          </a:p>
          <a:p>
            <a:pPr marL="342900" indent="-342900">
              <a:spcBef>
                <a:spcPct val="50000"/>
              </a:spcBef>
            </a:pPr>
            <a:r>
              <a:rPr lang="en-US" sz="4000" dirty="0" smtClean="0">
                <a:latin typeface="Kristen ITC" pitchFamily="66" charset="0"/>
                <a:ea typeface="GungsuhChe" pitchFamily="49" charset="-127"/>
              </a:rPr>
              <a:t>2. Name </a:t>
            </a:r>
            <a:r>
              <a:rPr lang="en-US" sz="4000" dirty="0">
                <a:latin typeface="Kristen ITC" pitchFamily="66" charset="0"/>
                <a:ea typeface="GungsuhChe" pitchFamily="49" charset="-127"/>
              </a:rPr>
              <a:t>a plane that contains point B.</a:t>
            </a:r>
            <a:endParaRPr lang="en-US" sz="4000" i="1" dirty="0">
              <a:latin typeface="Kristen ITC" pitchFamily="66" charset="0"/>
              <a:ea typeface="GungsuhChe" pitchFamily="49" charset="-127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en-US" sz="1600" i="1" dirty="0"/>
          </a:p>
          <a:p>
            <a:pPr marL="342900" indent="-342900">
              <a:spcBef>
                <a:spcPct val="50000"/>
              </a:spcBef>
            </a:pPr>
            <a:endParaRPr lang="en-US" sz="1600" dirty="0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4343400" y="1219200"/>
            <a:ext cx="3352800" cy="1371600"/>
          </a:xfrm>
          <a:prstGeom prst="parallelogram">
            <a:avLst>
              <a:gd name="adj" fmla="val 6111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4800600" y="1371600"/>
            <a:ext cx="2438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5029200" y="1676400"/>
            <a:ext cx="1905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6553200" y="609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6553200" y="1600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6553200" y="2590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156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0338" y="3124200"/>
            <a:ext cx="114300" cy="114300"/>
          </a:xfrm>
          <a:prstGeom prst="rect">
            <a:avLst/>
          </a:prstGeom>
          <a:noFill/>
        </p:spPr>
      </p:pic>
      <p:pic>
        <p:nvPicPr>
          <p:cNvPr id="6157" name="Picture 13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1763" y="1571625"/>
            <a:ext cx="114300" cy="114300"/>
          </a:xfrm>
          <a:prstGeom prst="rect">
            <a:avLst/>
          </a:prstGeom>
          <a:noFill/>
        </p:spPr>
      </p:pic>
      <p:pic>
        <p:nvPicPr>
          <p:cNvPr id="6158" name="Picture 14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100" y="1800225"/>
            <a:ext cx="114300" cy="1143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4196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1840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48400" y="13070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29400" y="175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629400" y="2971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pic>
        <p:nvPicPr>
          <p:cNvPr id="18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019300"/>
            <a:ext cx="114300" cy="114300"/>
          </a:xfrm>
          <a:prstGeom prst="rect">
            <a:avLst/>
          </a:prstGeom>
          <a:noFill/>
        </p:spPr>
      </p:pic>
      <p:pic>
        <p:nvPicPr>
          <p:cNvPr id="19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4214" y="838200"/>
            <a:ext cx="114300" cy="1143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553200" y="685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85800" y="762000"/>
            <a:ext cx="3048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latin typeface="Cooper Black" pitchFamily="18" charset="0"/>
              </a:rPr>
              <a:t>Refer to the figure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09600" y="3733800"/>
            <a:ext cx="487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 dirty="0" smtClean="0">
                <a:latin typeface="Snap ITC" pitchFamily="82" charset="0"/>
              </a:rPr>
              <a:t>3.  Name </a:t>
            </a:r>
            <a:r>
              <a:rPr lang="en-US" sz="3600" dirty="0">
                <a:latin typeface="Snap ITC" pitchFamily="82" charset="0"/>
              </a:rPr>
              <a:t>three collinear points.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en-US" sz="1600" dirty="0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4343400" y="1219200"/>
            <a:ext cx="3352800" cy="1371600"/>
          </a:xfrm>
          <a:prstGeom prst="parallelogram">
            <a:avLst>
              <a:gd name="adj" fmla="val 6111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4800600" y="1371600"/>
            <a:ext cx="2438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5029200" y="1676400"/>
            <a:ext cx="1905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6553200" y="609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6553200" y="1600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6553200" y="2590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156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0338" y="3124200"/>
            <a:ext cx="114300" cy="114300"/>
          </a:xfrm>
          <a:prstGeom prst="rect">
            <a:avLst/>
          </a:prstGeom>
          <a:noFill/>
        </p:spPr>
      </p:pic>
      <p:pic>
        <p:nvPicPr>
          <p:cNvPr id="6157" name="Picture 13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1763" y="1571625"/>
            <a:ext cx="114300" cy="114300"/>
          </a:xfrm>
          <a:prstGeom prst="rect">
            <a:avLst/>
          </a:prstGeom>
          <a:noFill/>
        </p:spPr>
      </p:pic>
      <p:pic>
        <p:nvPicPr>
          <p:cNvPr id="6158" name="Picture 14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100" y="1800225"/>
            <a:ext cx="114300" cy="1143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4196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1840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48400" y="13070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29400" y="175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629400" y="2971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pic>
        <p:nvPicPr>
          <p:cNvPr id="18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019300"/>
            <a:ext cx="114300" cy="114300"/>
          </a:xfrm>
          <a:prstGeom prst="rect">
            <a:avLst/>
          </a:prstGeom>
          <a:noFill/>
        </p:spPr>
      </p:pic>
      <p:pic>
        <p:nvPicPr>
          <p:cNvPr id="19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4214" y="838200"/>
            <a:ext cx="114300" cy="1143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553200" y="685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04800"/>
            <a:ext cx="51422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mix-freeze-group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" y="3200400"/>
            <a:ext cx="4038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Which ISN’T a name for this line</a:t>
            </a:r>
          </a:p>
          <a:p>
            <a:endParaRPr lang="en-US" b="1" dirty="0">
              <a:latin typeface="Constantia" pitchFamily="18" charset="0"/>
            </a:endParaRPr>
          </a:p>
          <a:p>
            <a:r>
              <a:rPr lang="en-US" b="1" dirty="0" smtClean="0">
                <a:latin typeface="Constantia" pitchFamily="18" charset="0"/>
              </a:rPr>
              <a:t>	</a:t>
            </a:r>
            <a:r>
              <a:rPr lang="en-US" sz="3600" b="1" dirty="0" smtClean="0">
                <a:latin typeface="Bernard MT Condensed" pitchFamily="18" charset="0"/>
                <a:cs typeface="Aharoni" pitchFamily="2" charset="-79"/>
              </a:rPr>
              <a:t>2. . .    AB</a:t>
            </a:r>
            <a:endParaRPr lang="en-US" b="1" dirty="0" smtClean="0">
              <a:latin typeface="Bernard MT Condensed" pitchFamily="18" charset="0"/>
              <a:cs typeface="Aharoni" pitchFamily="2" charset="-79"/>
            </a:endParaRPr>
          </a:p>
          <a:p>
            <a:endParaRPr lang="en-US" b="1" dirty="0">
              <a:latin typeface="Constantia" pitchFamily="18" charset="0"/>
            </a:endParaRPr>
          </a:p>
          <a:p>
            <a:r>
              <a:rPr lang="en-US" b="1" dirty="0" smtClean="0">
                <a:latin typeface="Constantia" pitchFamily="18" charset="0"/>
              </a:rPr>
              <a:t>	</a:t>
            </a:r>
            <a:r>
              <a:rPr lang="en-US" sz="3200" b="1" dirty="0" smtClean="0">
                <a:latin typeface="Elephant" pitchFamily="18" charset="0"/>
              </a:rPr>
              <a:t>3. . .   CB</a:t>
            </a:r>
            <a:endParaRPr lang="en-US" b="1" dirty="0" smtClean="0">
              <a:latin typeface="Elephant" pitchFamily="18" charset="0"/>
            </a:endParaRPr>
          </a:p>
          <a:p>
            <a:endParaRPr lang="en-US" b="1" dirty="0">
              <a:latin typeface="Constantia" pitchFamily="18" charset="0"/>
            </a:endParaRPr>
          </a:p>
          <a:p>
            <a:r>
              <a:rPr lang="en-US" b="1" dirty="0" smtClean="0">
                <a:latin typeface="Constantia" pitchFamily="18" charset="0"/>
              </a:rPr>
              <a:t>	</a:t>
            </a:r>
            <a:r>
              <a:rPr lang="en-US" sz="3600" b="1" dirty="0" smtClean="0">
                <a:latin typeface="Constantia" pitchFamily="18" charset="0"/>
              </a:rPr>
              <a:t>4. . .   Line </a:t>
            </a:r>
            <a:r>
              <a:rPr lang="en-US" sz="3600" b="1" i="1" dirty="0" smtClean="0">
                <a:latin typeface="Constantia" pitchFamily="18" charset="0"/>
              </a:rPr>
              <a:t>m</a:t>
            </a:r>
            <a:endParaRPr lang="en-US" b="1" i="1" dirty="0">
              <a:latin typeface="Constant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810000" y="2133600"/>
            <a:ext cx="4343400" cy="175260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7208520" y="3463834"/>
            <a:ext cx="13716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800600" y="2497182"/>
            <a:ext cx="13716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248400" y="1600200"/>
            <a:ext cx="137160" cy="13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724400" y="2667000"/>
            <a:ext cx="685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010400" y="3581400"/>
            <a:ext cx="685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248400" y="1752600"/>
            <a:ext cx="685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001000" y="3505200"/>
            <a:ext cx="685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819400" y="37338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743200" y="45720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5229225" y="2533650"/>
            <a:ext cx="12192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800" y="762000"/>
            <a:ext cx="3048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 dirty="0">
                <a:latin typeface="Matisse ITC" pitchFamily="82" charset="0"/>
              </a:rPr>
              <a:t>Refer to the figure</a:t>
            </a:r>
          </a:p>
        </p:txBody>
      </p:sp>
      <p:pic>
        <p:nvPicPr>
          <p:cNvPr id="7179" name="Picture 11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8813" y="3167063"/>
            <a:ext cx="114300" cy="114300"/>
          </a:xfrm>
          <a:prstGeom prst="rect">
            <a:avLst/>
          </a:prstGeom>
          <a:noFill/>
        </p:spPr>
      </p:pic>
      <p:pic>
        <p:nvPicPr>
          <p:cNvPr id="7180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6513" y="2833688"/>
            <a:ext cx="114300" cy="114300"/>
          </a:xfrm>
          <a:prstGeom prst="rect">
            <a:avLst/>
          </a:prstGeom>
          <a:noFill/>
        </p:spPr>
      </p:pic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924425" y="23050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924425" y="32385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610225" y="32670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J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372225" y="32194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6048375" y="22002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V="1">
            <a:off x="6448425" y="17716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 flipV="1">
            <a:off x="6448425" y="24574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V="1">
            <a:off x="7591425" y="177165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V="1">
            <a:off x="5229225" y="24574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6372225" y="245745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6372225" y="177165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6372225" y="177165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V="1">
            <a:off x="5229225" y="17716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6143625" y="26860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6400800" y="2438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6143625" y="14668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7515225" y="14668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7515225" y="22288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914400" y="3330575"/>
            <a:ext cx="39624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 startAt="4"/>
            </a:pPr>
            <a:r>
              <a:rPr lang="en-US" sz="4000" dirty="0">
                <a:latin typeface="Matisse ITC" pitchFamily="82" charset="0"/>
                <a:ea typeface="KaiTi" pitchFamily="49" charset="-122"/>
              </a:rPr>
              <a:t>How many planes are shown in the figure?</a:t>
            </a:r>
          </a:p>
          <a:p>
            <a:pPr marL="342900" indent="-342900">
              <a:spcBef>
                <a:spcPct val="50000"/>
              </a:spcBef>
            </a:pPr>
            <a:endParaRPr lang="en-U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5229225" y="2533650"/>
            <a:ext cx="12192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800" y="762000"/>
            <a:ext cx="3048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 dirty="0">
                <a:latin typeface="Matisse ITC" pitchFamily="82" charset="0"/>
              </a:rPr>
              <a:t>Refer to the figure</a:t>
            </a:r>
          </a:p>
        </p:txBody>
      </p:sp>
      <p:pic>
        <p:nvPicPr>
          <p:cNvPr id="7179" name="Picture 11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8813" y="3167063"/>
            <a:ext cx="114300" cy="114300"/>
          </a:xfrm>
          <a:prstGeom prst="rect">
            <a:avLst/>
          </a:prstGeom>
          <a:noFill/>
        </p:spPr>
      </p:pic>
      <p:pic>
        <p:nvPicPr>
          <p:cNvPr id="7180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6513" y="2833688"/>
            <a:ext cx="114300" cy="114300"/>
          </a:xfrm>
          <a:prstGeom prst="rect">
            <a:avLst/>
          </a:prstGeom>
          <a:noFill/>
        </p:spPr>
      </p:pic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924425" y="23050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924425" y="32385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610225" y="32670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J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372225" y="32194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6048375" y="22002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V="1">
            <a:off x="6448425" y="17716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 flipV="1">
            <a:off x="6448425" y="24574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V="1">
            <a:off x="7591425" y="177165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V="1">
            <a:off x="5229225" y="24574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6372225" y="245745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6372225" y="177165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6372225" y="177165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V="1">
            <a:off x="5229225" y="17716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6143625" y="26860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6400800" y="2438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6143625" y="14668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7515225" y="14668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7515225" y="22288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914400" y="3330575"/>
            <a:ext cx="39624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en-US" sz="1600" dirty="0"/>
          </a:p>
          <a:p>
            <a:pPr marL="342900" indent="-342900">
              <a:spcBef>
                <a:spcPct val="50000"/>
              </a:spcBef>
            </a:pPr>
            <a:r>
              <a:rPr lang="en-US" sz="4000" dirty="0" smtClean="0">
                <a:latin typeface="Matisse ITC" pitchFamily="82" charset="0"/>
              </a:rPr>
              <a:t>5. Are </a:t>
            </a:r>
            <a:r>
              <a:rPr lang="en-US" sz="4000" dirty="0">
                <a:latin typeface="Matisse ITC" pitchFamily="82" charset="0"/>
              </a:rPr>
              <a:t>points B, E, G and H coplanar?  Explain</a:t>
            </a:r>
            <a:r>
              <a:rPr lang="en-US" sz="4000" dirty="0" smtClean="0">
                <a:latin typeface="Matisse ITC" pitchFamily="82" charset="0"/>
              </a:rPr>
              <a:t>.</a:t>
            </a:r>
            <a:endParaRPr lang="en-US" sz="4000" dirty="0">
              <a:latin typeface="Matisse ITC" pitchFamily="8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5229225" y="2533650"/>
            <a:ext cx="12192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5800" y="762000"/>
            <a:ext cx="3048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 dirty="0">
                <a:latin typeface="Matisse ITC" pitchFamily="82" charset="0"/>
              </a:rPr>
              <a:t>Refer to the figure</a:t>
            </a:r>
          </a:p>
        </p:txBody>
      </p:sp>
      <p:pic>
        <p:nvPicPr>
          <p:cNvPr id="7179" name="Picture 11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8813" y="3167063"/>
            <a:ext cx="114300" cy="114300"/>
          </a:xfrm>
          <a:prstGeom prst="rect">
            <a:avLst/>
          </a:prstGeom>
          <a:noFill/>
        </p:spPr>
      </p:pic>
      <p:pic>
        <p:nvPicPr>
          <p:cNvPr id="7180" name="Picture 12" descr="BD1030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6513" y="2833688"/>
            <a:ext cx="114300" cy="114300"/>
          </a:xfrm>
          <a:prstGeom prst="rect">
            <a:avLst/>
          </a:prstGeom>
          <a:noFill/>
        </p:spPr>
      </p:pic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924425" y="23050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924425" y="32385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610225" y="32670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J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372225" y="32194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6048375" y="22002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V="1">
            <a:off x="6448425" y="17716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 flipV="1">
            <a:off x="6448425" y="24574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V="1">
            <a:off x="7591425" y="177165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V="1">
            <a:off x="5229225" y="24574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6372225" y="245745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6372225" y="177165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6372225" y="177165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V="1">
            <a:off x="5229225" y="1771650"/>
            <a:ext cx="1143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6143625" y="26860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6400800" y="2438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6143625" y="14668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7515225" y="14668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7515225" y="222885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914400" y="3330575"/>
            <a:ext cx="3962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4400" dirty="0" smtClean="0">
                <a:latin typeface="Matisse ITC" pitchFamily="82" charset="0"/>
              </a:rPr>
              <a:t>6. Name </a:t>
            </a:r>
            <a:r>
              <a:rPr lang="en-US" sz="4400" dirty="0">
                <a:latin typeface="Matisse ITC" pitchFamily="82" charset="0"/>
              </a:rPr>
              <a:t>a point coplanar with D, C and 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158</Words>
  <Application>Microsoft Office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Rogers</dc:creator>
  <cp:lastModifiedBy>beasoa</cp:lastModifiedBy>
  <cp:revision>9</cp:revision>
  <dcterms:created xsi:type="dcterms:W3CDTF">2010-08-05T20:32:18Z</dcterms:created>
  <dcterms:modified xsi:type="dcterms:W3CDTF">2012-08-22T15:22:19Z</dcterms:modified>
</cp:coreProperties>
</file>